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37"/>
  </p:normalViewPr>
  <p:slideViewPr>
    <p:cSldViewPr snapToGrid="0" snapToObjects="1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E8909AB-8631-A141-9060-41B561C6CFBA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84EBF9C-53AA-3C47-8548-4F5C45E05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02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Covalent Compounds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Share, share and sharing some more!</a:t>
            </a:r>
          </a:p>
        </p:txBody>
      </p:sp>
    </p:spTree>
    <p:extLst>
      <p:ext uri="{BB962C8B-B14F-4D97-AF65-F5344CB8AC3E}">
        <p14:creationId xmlns:p14="http://schemas.microsoft.com/office/powerpoint/2010/main" val="182708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400" y="0"/>
            <a:ext cx="90730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0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0" y="0"/>
            <a:ext cx="91879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7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0"/>
            <a:ext cx="9212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8453"/>
          </a:xfrm>
        </p:spPr>
        <p:txBody>
          <a:bodyPr/>
          <a:lstStyle/>
          <a:p>
            <a:r>
              <a:rPr lang="en-US" b="1" u="sng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1" y="1363578"/>
            <a:ext cx="12031579" cy="5293895"/>
          </a:xfrm>
        </p:spPr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err="1"/>
              <a:t>Diphosphorus</a:t>
            </a:r>
            <a:r>
              <a:rPr lang="en-US" b="1" dirty="0"/>
              <a:t> trioxide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="1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/>
              <a:t>Carbon monoxide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="1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err="1"/>
              <a:t>Trisulfur</a:t>
            </a:r>
            <a:r>
              <a:rPr lang="en-US" b="1" dirty="0"/>
              <a:t> </a:t>
            </a:r>
            <a:r>
              <a:rPr lang="en-US" b="1" dirty="0" err="1"/>
              <a:t>heptaoxide</a:t>
            </a:r>
            <a:endParaRPr lang="en-US" b="1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="1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/>
              <a:t>Dihydrogen monoxide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="1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err="1"/>
              <a:t>Tetraiodine</a:t>
            </a:r>
            <a:r>
              <a:rPr lang="en-US" b="1"/>
              <a:t> monoxide</a:t>
            </a:r>
            <a:endParaRPr lang="en-US" b="1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8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0"/>
            <a:ext cx="89898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3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72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72" y="1509822"/>
            <a:ext cx="10971028" cy="512489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1.</a:t>
            </a:r>
            <a:r>
              <a:rPr lang="en-US" b="1" dirty="0"/>
              <a:t>	</a:t>
            </a:r>
            <a:r>
              <a:rPr lang="en-US" b="1" dirty="0" err="1"/>
              <a:t>ICl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2.	S</a:t>
            </a:r>
            <a:r>
              <a:rPr lang="en-US" b="1" baseline="-25000" dirty="0"/>
              <a:t>4</a:t>
            </a:r>
            <a:r>
              <a:rPr lang="en-US" b="1" dirty="0"/>
              <a:t>N</a:t>
            </a:r>
            <a:r>
              <a:rPr lang="en-US" b="1" baseline="-25000" dirty="0"/>
              <a:t>2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3.	P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6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4.	Si</a:t>
            </a:r>
            <a:r>
              <a:rPr lang="en-US" b="1" baseline="-25000" dirty="0"/>
              <a:t>3</a:t>
            </a:r>
            <a:r>
              <a:rPr lang="en-US" b="1" dirty="0"/>
              <a:t>N</a:t>
            </a:r>
            <a:r>
              <a:rPr lang="en-US" b="1" baseline="-25000" dirty="0"/>
              <a:t>2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5.	OF</a:t>
            </a:r>
            <a:r>
              <a:rPr lang="en-US" b="1" baseline="-25000" dirty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5308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63</TotalTime>
  <Words>42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Depth</vt:lpstr>
      <vt:lpstr>Covalent Compounds</vt:lpstr>
      <vt:lpstr>PowerPoint Presentation</vt:lpstr>
      <vt:lpstr>PowerPoint Presentation</vt:lpstr>
      <vt:lpstr>PowerPoint Presentation</vt:lpstr>
      <vt:lpstr>Examples</vt:lpstr>
      <vt:lpstr>PowerPoint Presentation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Covalent Compounds</dc:title>
  <dc:creator>Microsoft Office User</dc:creator>
  <cp:lastModifiedBy>Microsoft Office User</cp:lastModifiedBy>
  <cp:revision>4</cp:revision>
  <cp:lastPrinted>2021-05-14T17:40:24Z</cp:lastPrinted>
  <dcterms:created xsi:type="dcterms:W3CDTF">2018-12-18T18:32:14Z</dcterms:created>
  <dcterms:modified xsi:type="dcterms:W3CDTF">2021-05-14T18:07:20Z</dcterms:modified>
</cp:coreProperties>
</file>