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2"/>
    <p:restoredTop sz="94523"/>
  </p:normalViewPr>
  <p:slideViewPr>
    <p:cSldViewPr snapToGrid="0" snapToObjects="1">
      <p:cViewPr varScale="1">
        <p:scale>
          <a:sx n="69" d="100"/>
          <a:sy n="69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AA140-AFFC-9645-ACC6-C9FE6FF6A291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221D6-F381-4D4E-9D47-BF5D6F4EA88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93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Rolling = dominant </a:t>
            </a:r>
          </a:p>
          <a:p>
            <a:r>
              <a:rPr lang="fr-CA" dirty="0" err="1"/>
              <a:t>Lack</a:t>
            </a:r>
            <a:r>
              <a:rPr lang="fr-CA" dirty="0"/>
              <a:t> of Rolling = </a:t>
            </a:r>
            <a:r>
              <a:rPr lang="fr-CA" dirty="0" err="1"/>
              <a:t>recessive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221D6-F381-4D4E-9D47-BF5D6F4EA88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582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Dominant = free</a:t>
            </a:r>
          </a:p>
          <a:p>
            <a:r>
              <a:rPr lang="fr-CA" dirty="0" err="1"/>
              <a:t>Recessive</a:t>
            </a:r>
            <a:r>
              <a:rPr lang="fr-CA" dirty="0"/>
              <a:t> = </a:t>
            </a:r>
            <a:r>
              <a:rPr lang="fr-CA" dirty="0" err="1"/>
              <a:t>attached</a:t>
            </a: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221D6-F381-4D4E-9D47-BF5D6F4EA88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177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Cleft</a:t>
            </a:r>
            <a:r>
              <a:rPr lang="fr-CA" dirty="0"/>
              <a:t> </a:t>
            </a:r>
            <a:r>
              <a:rPr lang="fr-CA" dirty="0" err="1"/>
              <a:t>chin</a:t>
            </a:r>
            <a:r>
              <a:rPr lang="fr-CA" dirty="0"/>
              <a:t> = dominant</a:t>
            </a:r>
          </a:p>
          <a:p>
            <a:r>
              <a:rPr lang="fr-CA" dirty="0" err="1"/>
              <a:t>Smooth</a:t>
            </a:r>
            <a:r>
              <a:rPr lang="fr-CA" dirty="0"/>
              <a:t> </a:t>
            </a:r>
            <a:r>
              <a:rPr lang="fr-CA" dirty="0" err="1"/>
              <a:t>chin</a:t>
            </a:r>
            <a:r>
              <a:rPr lang="fr-CA" dirty="0"/>
              <a:t> = </a:t>
            </a:r>
            <a:r>
              <a:rPr lang="fr-CA" dirty="0" err="1"/>
              <a:t>recessive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221D6-F381-4D4E-9D47-BF5D6F4EA88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858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Dimples</a:t>
            </a:r>
            <a:r>
              <a:rPr lang="fr-CA" dirty="0"/>
              <a:t> = dominant</a:t>
            </a:r>
          </a:p>
          <a:p>
            <a:r>
              <a:rPr lang="fr-CA" dirty="0" err="1"/>
              <a:t>Lack</a:t>
            </a:r>
            <a:r>
              <a:rPr lang="fr-CA" dirty="0"/>
              <a:t> of </a:t>
            </a:r>
            <a:r>
              <a:rPr lang="fr-CA" dirty="0" err="1"/>
              <a:t>dimples</a:t>
            </a:r>
            <a:r>
              <a:rPr lang="fr-CA" dirty="0"/>
              <a:t> = </a:t>
            </a:r>
            <a:r>
              <a:rPr lang="fr-CA" dirty="0" err="1"/>
              <a:t>recessive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221D6-F381-4D4E-9D47-BF5D6F4EA88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148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221D6-F381-4D4E-9D47-BF5D6F4EA88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778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343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478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962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570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C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608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32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7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20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82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564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8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55C030-0AD2-3144-BFA6-28AD290E4DD5}" type="datetimeFigureOut">
              <a:rPr lang="fr-CA" smtClean="0"/>
              <a:t>21-05-25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F101CC-5888-3D44-976C-C1D384C36BD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59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C33C-E1C9-B141-85B6-62A531A1C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An Introduction to </a:t>
            </a:r>
            <a:r>
              <a:rPr lang="fr-CA" dirty="0" err="1"/>
              <a:t>Genetics</a:t>
            </a:r>
            <a:br>
              <a:rPr lang="fr-CA" dirty="0"/>
            </a:br>
            <a:endParaRPr lang="fr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9F7EE-40DD-0E4A-ABC0-648304A21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3600" b="1" dirty="0" err="1"/>
              <a:t>Who</a:t>
            </a:r>
            <a:r>
              <a:rPr lang="fr-CA" sz="3600" b="1" dirty="0"/>
              <a:t> to </a:t>
            </a:r>
            <a:r>
              <a:rPr lang="fr-CA" sz="3600" b="1" dirty="0" err="1"/>
              <a:t>Blame</a:t>
            </a:r>
            <a:r>
              <a:rPr lang="fr-CA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270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876A-2A0A-2C40-B714-59DEA544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Colourblindness</a:t>
            </a:r>
            <a:r>
              <a:rPr lang="fr-CA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C7E2F-A1FE-2D4C-8938-03CAD9A8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069" y="643034"/>
            <a:ext cx="5571931" cy="557193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1EEACA2-F352-B44F-8CD4-8A8DCC13C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934" y="2093976"/>
            <a:ext cx="6399310" cy="3583614"/>
          </a:xfrm>
        </p:spPr>
      </p:pic>
    </p:spTree>
    <p:extLst>
      <p:ext uri="{BB962C8B-B14F-4D97-AF65-F5344CB8AC3E}">
        <p14:creationId xmlns:p14="http://schemas.microsoft.com/office/powerpoint/2010/main" val="262621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8529-34E7-8F44-9FB2-9F5FED7E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Allergies?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78266A-6BB7-BA47-A511-096747075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003" y="2414525"/>
            <a:ext cx="3454400" cy="23495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45D97-66C6-C247-9ED4-E19F6C41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569" y="382399"/>
            <a:ext cx="5685583" cy="3423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9DC9E-CC04-5A4E-93E0-D8105DB7F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794" y="4154844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0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7D3A-23E7-6440-85E2-8A13C976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Hairline</a:t>
            </a:r>
            <a:r>
              <a:rPr lang="fr-CA" dirty="0"/>
              <a:t>?  Straight or </a:t>
            </a:r>
            <a:r>
              <a:rPr lang="fr-CA" dirty="0" err="1"/>
              <a:t>widow’s</a:t>
            </a:r>
            <a:r>
              <a:rPr lang="fr-CA" dirty="0"/>
              <a:t> </a:t>
            </a:r>
            <a:r>
              <a:rPr lang="fr-CA" dirty="0" err="1"/>
              <a:t>peak</a:t>
            </a:r>
            <a:r>
              <a:rPr lang="fr-CA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E255EE-5296-824F-8B44-EF1574293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538" y="4358168"/>
            <a:ext cx="4143763" cy="232050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85B3B-5393-4E4D-B9D2-5DC23861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64" y="1577473"/>
            <a:ext cx="3562350" cy="263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8227C-1EF6-BD4B-9C86-0D15552FD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4" y="4211700"/>
            <a:ext cx="4405313" cy="246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33426-D574-2742-938F-D2992BA5D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74" y="1744725"/>
            <a:ext cx="4405313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89E2-717A-4B4B-AE32-4B71786D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All </a:t>
            </a:r>
            <a:r>
              <a:rPr lang="fr-CA" dirty="0" err="1"/>
              <a:t>thumbs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47C71-E1BC-2A40-9117-332BCA38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994" y="708846"/>
            <a:ext cx="7263090" cy="54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80A7-F704-EC4A-9BF7-5B0695B7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Tongue Rolling?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6D0C6-F66C-5B4D-AE18-950B0BCC8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61653"/>
            <a:ext cx="8462075" cy="47387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7AD4C-3A24-CA43-9042-013C0379E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485" y="537630"/>
            <a:ext cx="2970375" cy="37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2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3586-CA58-5D49-A247-FFE728A8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Earlobe</a:t>
            </a:r>
            <a:r>
              <a:rPr lang="fr-CA" dirty="0"/>
              <a:t> </a:t>
            </a:r>
            <a:r>
              <a:rPr lang="fr-CA" dirty="0" err="1"/>
              <a:t>Attachment</a:t>
            </a:r>
            <a:r>
              <a:rPr lang="fr-CA" dirty="0"/>
              <a:t>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201DD0-7D69-5549-AE5A-DE2596283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6286" y="1718232"/>
            <a:ext cx="9517224" cy="4713860"/>
          </a:xfrm>
        </p:spPr>
      </p:pic>
    </p:spTree>
    <p:extLst>
      <p:ext uri="{BB962C8B-B14F-4D97-AF65-F5344CB8AC3E}">
        <p14:creationId xmlns:p14="http://schemas.microsoft.com/office/powerpoint/2010/main" val="104251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F155-EAD1-BB48-A10A-510BD1C5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Cleft</a:t>
            </a:r>
            <a:r>
              <a:rPr lang="fr-CA" dirty="0"/>
              <a:t> Chin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311812-EF46-F64C-A760-34453821E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067" y="1837741"/>
            <a:ext cx="4459063" cy="24970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B96DC-AA27-D346-AF3F-162BDDA9F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848" y="509715"/>
            <a:ext cx="7204085" cy="47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9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9637-E643-5940-B813-BAB2CD7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Dimples</a:t>
            </a:r>
            <a:r>
              <a:rPr lang="fr-CA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540748-3284-2742-9194-3590480A0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771" y="2292262"/>
            <a:ext cx="6553944" cy="34461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495B0-8559-4844-B666-EB03137A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327" y="706422"/>
            <a:ext cx="6708902" cy="48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A097-E2B7-5244-8D91-1E8DCE12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Righty</a:t>
            </a:r>
            <a:r>
              <a:rPr lang="fr-CA" dirty="0"/>
              <a:t> or </a:t>
            </a:r>
            <a:r>
              <a:rPr lang="fr-CA" dirty="0" err="1"/>
              <a:t>LeftY</a:t>
            </a:r>
            <a:r>
              <a:rPr lang="fr-CA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1A15D3-6BA8-534A-9AE4-381CFF0A8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690" y="1700039"/>
            <a:ext cx="6630503" cy="49473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CA433-7DAB-1A4E-A38F-2F9AC8C85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193" y="0"/>
            <a:ext cx="5388585" cy="40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8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9FA0-537C-B541-A27A-76DDC350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Freckles</a:t>
            </a:r>
            <a:r>
              <a:rPr lang="fr-CA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1426A-0A5A-9D47-9FF3-7934D42D7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78" y="2677547"/>
            <a:ext cx="5855886" cy="377799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ADBEC-DFBD-6C48-B5CA-A6FC14B0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93" y="402462"/>
            <a:ext cx="6395875" cy="36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4E4B-4557-124E-8A32-AD3CE851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Naturally</a:t>
            </a:r>
            <a:r>
              <a:rPr lang="fr-CA" dirty="0"/>
              <a:t> </a:t>
            </a:r>
            <a:r>
              <a:rPr lang="fr-CA" dirty="0" err="1"/>
              <a:t>curly</a:t>
            </a:r>
            <a:r>
              <a:rPr lang="fr-CA" dirty="0"/>
              <a:t> </a:t>
            </a:r>
            <a:r>
              <a:rPr lang="fr-CA" dirty="0" err="1"/>
              <a:t>Hair</a:t>
            </a:r>
            <a:br>
              <a:rPr lang="fr-CA" dirty="0"/>
            </a:br>
            <a:endParaRPr lang="fr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84DA4B-F8C0-8141-B0E3-A068EA7DF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033" y="1695450"/>
            <a:ext cx="7210166" cy="403769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94430-B686-6245-9664-EC896D5F6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8" y="1416750"/>
            <a:ext cx="3979542" cy="2942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00574-FC19-8646-9F3B-A3B1EB0E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09" y="47244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6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79F2-86A1-844C-8476-9CAE3E43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31" y="150893"/>
            <a:ext cx="10058400" cy="1609344"/>
          </a:xfrm>
        </p:spPr>
        <p:txBody>
          <a:bodyPr/>
          <a:lstStyle/>
          <a:p>
            <a:r>
              <a:rPr lang="fr-CA" dirty="0"/>
              <a:t>Hand </a:t>
            </a:r>
            <a:r>
              <a:rPr lang="fr-CA" dirty="0" err="1"/>
              <a:t>clasping</a:t>
            </a:r>
            <a:r>
              <a:rPr lang="fr-CA" dirty="0"/>
              <a:t>: R over L or L over 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F518EF-55E3-1A4C-A4BB-272E8E3AB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1651" y="1377814"/>
            <a:ext cx="4072680" cy="499555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07060-507A-8144-BB95-7B12C48B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31" y="1511559"/>
            <a:ext cx="4292224" cy="48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1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{4570305E-48BE-8140-8592-A3B8EAD47F8E}tf10001070</Template>
  <TotalTime>157</TotalTime>
  <Words>88</Words>
  <Application>Microsoft Macintosh PowerPoint</Application>
  <PresentationFormat>Widescreen</PresentationFormat>
  <Paragraphs>27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Wingdings</vt:lpstr>
      <vt:lpstr>Wood Type</vt:lpstr>
      <vt:lpstr>An Introduction to Genetics </vt:lpstr>
      <vt:lpstr>Tongue Rolling?</vt:lpstr>
      <vt:lpstr>Earlobe Attachment?</vt:lpstr>
      <vt:lpstr>Cleft Chin</vt:lpstr>
      <vt:lpstr>Dimples?</vt:lpstr>
      <vt:lpstr>Righty or LeftY?</vt:lpstr>
      <vt:lpstr>Freckles?</vt:lpstr>
      <vt:lpstr>Naturally curly Hair </vt:lpstr>
      <vt:lpstr>Hand clasping: R over L or L over R?</vt:lpstr>
      <vt:lpstr>Colourblindness?</vt:lpstr>
      <vt:lpstr>Allergies?</vt:lpstr>
      <vt:lpstr>Hairline?  Straight or widow’s peak?</vt:lpstr>
      <vt:lpstr>All thumbs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Genetics </dc:title>
  <dc:creator>Microsoft Office User</dc:creator>
  <cp:lastModifiedBy>Microsoft Office User</cp:lastModifiedBy>
  <cp:revision>7</cp:revision>
  <cp:lastPrinted>2021-05-25T16:12:06Z</cp:lastPrinted>
  <dcterms:created xsi:type="dcterms:W3CDTF">2021-05-25T15:46:13Z</dcterms:created>
  <dcterms:modified xsi:type="dcterms:W3CDTF">2021-05-25T18:24:09Z</dcterms:modified>
</cp:coreProperties>
</file>